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</p:sldIdLst>
  <p:sldSz cx="7559675" cy="10691813"/>
  <p:notesSz cx="4565650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2275" y="8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70% (bl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B90E91-E36A-41D2-8028-D9A9173E15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3833813"/>
            <a:ext cx="7058025" cy="5148262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e-CH" dirty="0"/>
              <a:t> 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1EA816E-BADF-47FE-9346-973360C9BB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269875"/>
            <a:ext cx="7056000" cy="327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7BC158-D3CA-4FE7-AD46-D4E538366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3981450"/>
            <a:ext cx="6480175" cy="47482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1740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4" userDrawn="1">
          <p15:clr>
            <a:srgbClr val="FBAE40"/>
          </p15:clr>
        </p15:guide>
        <p15:guide id="2" orient="horz" pos="2415" userDrawn="1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442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7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7BC158-D3CA-4FE7-AD46-D4E538366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3981450"/>
            <a:ext cx="6480175" cy="474821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6" name="Bildplatzhalter 8">
            <a:extLst>
              <a:ext uri="{FF2B5EF4-FFF2-40B4-BE49-F238E27FC236}">
                <a16:creationId xmlns:a16="http://schemas.microsoft.com/office/drawing/2014/main" id="{96664ABE-B86B-48E9-8AF7-286BDFFFB6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269875"/>
            <a:ext cx="7056000" cy="327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4487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4">
          <p15:clr>
            <a:srgbClr val="FBAE40"/>
          </p15:clr>
        </p15:guide>
        <p15:guide id="2" orient="horz" pos="2415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442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50% (bl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90B02E06-6C60-4A08-BE82-5DBC3C57A1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4770437"/>
            <a:ext cx="7058025" cy="4211637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e-CH" dirty="0"/>
              <a:t> 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1EA816E-BADF-47FE-9346-973360C9BB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269875"/>
            <a:ext cx="7056000" cy="42116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7BC158-D3CA-4FE7-AD46-D4E538366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4886325"/>
            <a:ext cx="6480175" cy="3843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85184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3">
          <p15:clr>
            <a:srgbClr val="FBAE40"/>
          </p15:clr>
        </p15:guide>
        <p15:guide id="2" orient="horz" pos="3005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442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7BC158-D3CA-4FE7-AD46-D4E538366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4886325"/>
            <a:ext cx="6480175" cy="3843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14" name="Bildplatzhalter 8">
            <a:extLst>
              <a:ext uri="{FF2B5EF4-FFF2-40B4-BE49-F238E27FC236}">
                <a16:creationId xmlns:a16="http://schemas.microsoft.com/office/drawing/2014/main" id="{32EFEBBA-3152-477E-8414-0DE21EAA05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269875"/>
            <a:ext cx="7056000" cy="42116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707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3" userDrawn="1">
          <p15:clr>
            <a:srgbClr val="FBAE40"/>
          </p15:clr>
        </p15:guide>
        <p15:guide id="2" orient="horz" pos="3005" userDrawn="1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442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(bl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4494F305-774F-4C74-8057-B3CEBFBB09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0825" y="269875"/>
            <a:ext cx="7058025" cy="87122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e-CH" dirty="0"/>
              <a:t> 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7BC158-D3CA-4FE7-AD46-D4E538366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4886325"/>
            <a:ext cx="6480175" cy="3843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1F0786-6DA0-4695-ABE5-299F5E364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7907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3">
          <p15:clr>
            <a:srgbClr val="FBAE40"/>
          </p15:clr>
        </p15:guide>
        <p15:guide id="2" orient="horz" pos="3005">
          <p15:clr>
            <a:srgbClr val="FBAE40"/>
          </p15:clr>
        </p15:guide>
        <p15:guide id="3" pos="4422" userDrawn="1">
          <p15:clr>
            <a:srgbClr val="FBAE40"/>
          </p15:clr>
        </p15:guide>
        <p15:guide id="4" pos="3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A700E18-8815-4281-8D0E-9F86F5C394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1188" y="638174"/>
            <a:ext cx="6300787" cy="1828801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0D22FE9-4B58-4ACA-80A1-1767223D66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188" y="2771775"/>
            <a:ext cx="6300787" cy="6607175"/>
          </a:xfrm>
        </p:spPr>
        <p:txBody>
          <a:bodyPr anchor="t" anchorCtr="0"/>
          <a:lstStyle>
            <a:lvl1pPr>
              <a:lnSpc>
                <a:spcPct val="114000"/>
              </a:lnSpc>
              <a:spcAft>
                <a:spcPts val="0"/>
              </a:spcAft>
              <a:tabLst>
                <a:tab pos="1440000" algn="l"/>
              </a:tabLst>
              <a:defRPr sz="1300" cap="none" baseline="0"/>
            </a:lvl1pPr>
            <a:lvl2pPr>
              <a:spcAft>
                <a:spcPts val="0"/>
              </a:spcAft>
              <a:tabLst>
                <a:tab pos="1440000" algn="l"/>
              </a:tabLst>
              <a:defRPr cap="none" baseline="0"/>
            </a:lvl2pPr>
          </a:lstStyle>
          <a:p>
            <a:pPr lvl="0"/>
            <a:r>
              <a:rPr lang="de-CH" dirty="0"/>
              <a:t>Text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7BA15473-BCEE-48BD-8BAC-B6AD49D795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9918699"/>
            <a:ext cx="2932112" cy="360363"/>
          </a:xfrm>
        </p:spPr>
        <p:txBody>
          <a:bodyPr anchor="t" anchorCtr="0"/>
          <a:lstStyle>
            <a:lvl1pPr>
              <a:lnSpc>
                <a:spcPts val="1500"/>
              </a:lnSpc>
              <a:spcAft>
                <a:spcPts val="0"/>
              </a:spcAft>
              <a:tabLst>
                <a:tab pos="1440000" algn="l"/>
              </a:tabLst>
              <a:defRPr sz="1000" cap="none" spc="0" baseline="0">
                <a:solidFill>
                  <a:schemeClr val="tx2"/>
                </a:solidFill>
              </a:defRPr>
            </a:lvl1pPr>
            <a:lvl2pPr>
              <a:spcAft>
                <a:spcPts val="0"/>
              </a:spcAft>
              <a:tabLst>
                <a:tab pos="1440000" algn="l"/>
              </a:tabLst>
              <a:defRPr cap="none" baseline="0"/>
            </a:lvl2pPr>
          </a:lstStyle>
          <a:p>
            <a:pPr lvl="0"/>
            <a:r>
              <a:rPr lang="de-CH" dirty="0"/>
              <a:t>Kirchgemeinde</a:t>
            </a:r>
            <a:br>
              <a:rPr lang="de-CH" dirty="0"/>
            </a:br>
            <a:r>
              <a:rPr lang="de-CH" dirty="0"/>
              <a:t>Adresse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85119500-A36E-43B8-B5A0-2267AFDF7E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3811" y="9917906"/>
            <a:ext cx="3078163" cy="360363"/>
          </a:xfrm>
        </p:spPr>
        <p:txBody>
          <a:bodyPr anchor="t" anchorCtr="0"/>
          <a:lstStyle>
            <a:lvl1pPr>
              <a:lnSpc>
                <a:spcPts val="1500"/>
              </a:lnSpc>
              <a:spcAft>
                <a:spcPts val="0"/>
              </a:spcAft>
              <a:tabLst>
                <a:tab pos="1440000" algn="l"/>
              </a:tabLst>
              <a:defRPr sz="1000" cap="none" spc="0" baseline="0">
                <a:solidFill>
                  <a:schemeClr val="tx2"/>
                </a:solidFill>
              </a:defRPr>
            </a:lvl1pPr>
            <a:lvl2pPr>
              <a:spcAft>
                <a:spcPts val="0"/>
              </a:spcAft>
              <a:tabLst>
                <a:tab pos="1440000" algn="l"/>
              </a:tabLst>
              <a:defRPr cap="none" baseline="0"/>
            </a:lvl2pPr>
          </a:lstStyle>
          <a:p>
            <a:pPr lvl="0"/>
            <a:r>
              <a:rPr lang="de-CH" dirty="0"/>
              <a:t>E-Mail</a:t>
            </a:r>
            <a:br>
              <a:rPr lang="de-CH" dirty="0"/>
            </a:br>
            <a:r>
              <a:rPr lang="de-CH" dirty="0" err="1"/>
              <a:t>www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67077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 userDrawn="1">
          <p15:clr>
            <a:srgbClr val="FBAE40"/>
          </p15:clr>
        </p15:guide>
        <p15:guide id="2" pos="4354" userDrawn="1">
          <p15:clr>
            <a:srgbClr val="FBAE40"/>
          </p15:clr>
        </p15:guide>
        <p15:guide id="3" orient="horz" pos="396" userDrawn="1">
          <p15:clr>
            <a:srgbClr val="FBAE40"/>
          </p15:clr>
        </p15:guide>
        <p15:guide id="4" orient="horz" pos="6248" userDrawn="1">
          <p15:clr>
            <a:srgbClr val="FBAE40"/>
          </p15:clr>
        </p15:guide>
        <p15:guide id="5" orient="horz" pos="17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BB907FC-8EEA-4706-98EB-1F20D0D8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019925" cy="4025900"/>
          </a:xfrm>
          <a:prstGeom prst="rect">
            <a:avLst/>
          </a:prstGeom>
        </p:spPr>
        <p:txBody>
          <a:bodyPr vert="horz" lIns="90000" tIns="216000" rIns="0" bIns="0" rtlCol="0" anchor="t" anchorCtr="0">
            <a:noAutofit/>
          </a:bodyPr>
          <a:lstStyle/>
          <a:p>
            <a:r>
              <a:rPr lang="de-CH" dirty="0"/>
              <a:t>Titel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B51EB-182E-4020-8D86-3EF8848E6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50" y="2260600"/>
            <a:ext cx="6480175" cy="59102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de-CH" dirty="0"/>
              <a:t>Ebene 1</a:t>
            </a:r>
          </a:p>
          <a:p>
            <a:pPr lvl="1"/>
            <a:r>
              <a:rPr lang="de-CH" dirty="0"/>
              <a:t>Ebene 2</a:t>
            </a:r>
          </a:p>
          <a:p>
            <a:pPr lvl="2"/>
            <a:r>
              <a:rPr lang="de-CH" dirty="0"/>
              <a:t>Ebene 3</a:t>
            </a:r>
          </a:p>
          <a:p>
            <a:pPr lvl="3"/>
            <a:r>
              <a:rPr lang="de-CH" dirty="0"/>
              <a:t>Ebene 4</a:t>
            </a:r>
          </a:p>
          <a:p>
            <a:pPr lvl="4"/>
            <a:r>
              <a:rPr lang="de-CH" dirty="0"/>
              <a:t>Ebene 5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B66F5F-246B-41C3-A7EF-74B5848C4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76424" y="10098087"/>
            <a:ext cx="1114425" cy="380879"/>
          </a:xfrm>
          <a:prstGeom prst="rect">
            <a:avLst/>
          </a:prstGeom>
        </p:spPr>
        <p:txBody>
          <a:bodyPr vert="horz" lIns="0" tIns="18000" rIns="0" bIns="0" rtlCol="0" anchor="t" anchorCtr="0"/>
          <a:lstStyle>
            <a:lvl1pPr algn="l">
              <a:defRPr sz="1400">
                <a:solidFill>
                  <a:schemeClr val="accent1"/>
                </a:solidFill>
              </a:defRPr>
            </a:lvl1pPr>
          </a:lstStyle>
          <a:p>
            <a:fld id="{FD97C2BF-0D73-46B2-956F-BB1B0182E8C4}" type="datetimeFigureOut">
              <a:rPr lang="de-CH" smtClean="0"/>
              <a:pPr/>
              <a:t>24.09.2025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7469D3-D758-4D66-B52B-335D0B004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8456" y="10098089"/>
            <a:ext cx="2921907" cy="380878"/>
          </a:xfrm>
          <a:prstGeom prst="rect">
            <a:avLst/>
          </a:prstGeom>
        </p:spPr>
        <p:txBody>
          <a:bodyPr vert="horz" lIns="0" tIns="18000" rIns="0" bIns="0" rtlCol="0" anchor="t" anchorCtr="0"/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pPr algn="r"/>
            <a:r>
              <a:rPr lang="de-CH" dirty="0"/>
              <a:t>www.Maienfeld-reformiert.ch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B6E1BC-0BF1-4586-8DE0-316908CC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91338" y="10098087"/>
            <a:ext cx="417511" cy="380879"/>
          </a:xfrm>
          <a:prstGeom prst="rect">
            <a:avLst/>
          </a:prstGeom>
        </p:spPr>
        <p:txBody>
          <a:bodyPr vert="horz" lIns="0" tIns="18000" rIns="0" bIns="0" rtlCol="0" anchor="t" anchorCtr="0"/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6125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7" r:id="rId3"/>
    <p:sldLayoutId id="2147483656" r:id="rId4"/>
    <p:sldLayoutId id="2147483658" r:id="rId5"/>
    <p:sldLayoutId id="2147483655" r:id="rId6"/>
  </p:sldLayoutIdLst>
  <p:txStyles>
    <p:titleStyle>
      <a:lvl1pPr algn="l" defTabSz="1425550" rtl="0" eaLnBrk="1" latinLnBrk="0" hangingPunct="1">
        <a:lnSpc>
          <a:spcPts val="14000"/>
        </a:lnSpc>
        <a:spcBef>
          <a:spcPct val="0"/>
        </a:spcBef>
        <a:buNone/>
        <a:defRPr sz="15800" b="1" kern="1200" cap="all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425550" rtl="0" eaLnBrk="1" latinLnBrk="0" hangingPunct="1">
        <a:lnSpc>
          <a:spcPts val="24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 cap="all" spc="2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425550" rtl="0" eaLnBrk="1" latinLnBrk="0" hangingPunct="1">
        <a:lnSpc>
          <a:spcPts val="4800"/>
        </a:lnSpc>
        <a:spcBef>
          <a:spcPts val="400"/>
        </a:spcBef>
        <a:spcAft>
          <a:spcPts val="2300"/>
        </a:spcAft>
        <a:buFont typeface="Arial" panose="020B0604020202020204" pitchFamily="34" charset="0"/>
        <a:buNone/>
        <a:defRPr sz="4200" b="1" kern="1200" cap="all" spc="-8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14255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425550" rtl="0" eaLnBrk="1" latinLnBrk="0" hangingPunct="1">
        <a:lnSpc>
          <a:spcPts val="2200"/>
        </a:lnSpc>
        <a:spcBef>
          <a:spcPts val="2400"/>
        </a:spcBef>
        <a:spcAft>
          <a:spcPts val="0"/>
        </a:spcAft>
        <a:buFont typeface="Arial" panose="020B0604020202020204" pitchFamily="34" charset="0"/>
        <a:buNone/>
        <a:defRPr sz="15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425550" rtl="0" eaLnBrk="1" latinLnBrk="0" hangingPunct="1">
        <a:lnSpc>
          <a:spcPts val="22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 userDrawn="1">
          <p15:clr>
            <a:srgbClr val="F26B43"/>
          </p15:clr>
        </p15:guide>
        <p15:guide id="3" orient="horz" pos="170" userDrawn="1">
          <p15:clr>
            <a:srgbClr val="F26B43"/>
          </p15:clr>
        </p15:guide>
        <p15:guide id="5" orient="horz" pos="5658" userDrawn="1">
          <p15:clr>
            <a:srgbClr val="F26B43"/>
          </p15:clr>
        </p15:guide>
        <p15:guide id="6" orient="horz" pos="6475" userDrawn="1">
          <p15:clr>
            <a:srgbClr val="F26B43"/>
          </p15:clr>
        </p15:guide>
        <p15:guide id="7" pos="4604" userDrawn="1">
          <p15:clr>
            <a:srgbClr val="F26B43"/>
          </p15:clr>
        </p15:guide>
        <p15:guide id="10" orient="horz" pos="5908" userDrawn="1">
          <p15:clr>
            <a:srgbClr val="F26B43"/>
          </p15:clr>
        </p15:guide>
        <p15:guide id="11" orient="horz" pos="6361" userDrawn="1">
          <p15:clr>
            <a:srgbClr val="FBAE40"/>
          </p15:clr>
        </p15:guide>
        <p15:guide id="14" orient="horz" pos="5499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3CC1D87-3DA8-4D54-B5CC-59FBF2CC00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CH" dirty="0"/>
          </a:p>
          <a:p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87BD14-5E62-4078-A307-C1A182E52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de-CH" cap="small" dirty="0" err="1"/>
              <a:t>Kliikinder-fiir</a:t>
            </a:r>
            <a:br>
              <a:rPr lang="de-CH" cap="small" dirty="0"/>
            </a:br>
            <a:r>
              <a:rPr lang="de-CH" cap="small" dirty="0"/>
              <a:t>Maienfeld</a:t>
            </a:r>
          </a:p>
          <a:p>
            <a:pPr lvl="2"/>
            <a:r>
              <a:rPr lang="de-CH" b="1" dirty="0"/>
              <a:t>Mittwoch, 12. November 2025, 9.00 und 9.45 Uhr</a:t>
            </a:r>
          </a:p>
          <a:p>
            <a:pPr lvl="2"/>
            <a:r>
              <a:rPr lang="de-CH" b="1" dirty="0"/>
              <a:t>Mittwoch, 10. Dezember 2025, 9.00 und 9.45 Uhr</a:t>
            </a:r>
          </a:p>
          <a:p>
            <a:pPr lvl="2"/>
            <a:r>
              <a:rPr lang="de-CH" b="1" dirty="0"/>
              <a:t>Mittwoch, 21. Januar 2026, 9.00 und 9.45 Uhr</a:t>
            </a:r>
          </a:p>
          <a:p>
            <a:pPr lvl="2"/>
            <a:r>
              <a:rPr lang="de-CH" b="1" dirty="0"/>
              <a:t>Mittwoch, 11. Februar 2026, 9.00 und 9.45 Uhr</a:t>
            </a:r>
          </a:p>
          <a:p>
            <a:pPr lvl="2"/>
            <a:r>
              <a:rPr lang="de-CH" b="1" dirty="0"/>
              <a:t>Mittwoch, 11. März 2026, 9.00 und 9.45 Uhr</a:t>
            </a:r>
          </a:p>
          <a:p>
            <a:pPr lvl="2"/>
            <a:r>
              <a:rPr lang="de-CH" b="1" dirty="0"/>
              <a:t>Mittwoch, 15. April 2026, 9.00 und 9.45 Uhr</a:t>
            </a:r>
          </a:p>
          <a:p>
            <a:pPr lvl="2"/>
            <a:r>
              <a:rPr lang="de-CH" b="1" dirty="0"/>
              <a:t>Mittwoch, 13. Mai 2026, 9.00 und 9.45 Uhr</a:t>
            </a:r>
          </a:p>
          <a:p>
            <a:pPr lvl="2"/>
            <a:r>
              <a:rPr lang="de-CH" b="1" dirty="0"/>
              <a:t>Mittwoch, 10. Juni 2026, 9.00 und 9.45 Uhr</a:t>
            </a:r>
            <a:endParaRPr lang="de-CH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2EA9700-6A5B-F98C-A79A-64142E43D8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87" b="32587"/>
          <a:stretch>
            <a:fillRect/>
          </a:stretch>
        </p:blipFill>
        <p:spPr>
          <a:xfrm>
            <a:off x="250825" y="353567"/>
            <a:ext cx="7056000" cy="3204499"/>
          </a:xfrm>
        </p:spPr>
      </p:pic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A509627B-2F4D-D71B-BF46-E580031D15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721096"/>
              </p:ext>
            </p:extLst>
          </p:nvPr>
        </p:nvGraphicFramePr>
        <p:xfrm>
          <a:off x="539749" y="9253726"/>
          <a:ext cx="1374394" cy="82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1872922" imgH="1115233" progId="Word.Picture.8">
                  <p:embed/>
                </p:oleObj>
              </mc:Choice>
              <mc:Fallback>
                <p:oleObj name="Picture" r:id="rId3" imgW="1872922" imgH="1115233" progId="Word.Picture.8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A509627B-2F4D-D71B-BF46-E580031D15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49" y="9253726"/>
                        <a:ext cx="1374394" cy="8215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013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C64254A-77DD-4929-B4DF-607982157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1188" y="638174"/>
            <a:ext cx="6300787" cy="1828801"/>
          </a:xfrm>
        </p:spPr>
        <p:txBody>
          <a:bodyPr/>
          <a:lstStyle/>
          <a:p>
            <a:r>
              <a:rPr lang="en-US" cap="small" dirty="0" err="1"/>
              <a:t>Herzliche</a:t>
            </a:r>
            <a:r>
              <a:rPr lang="en-US" cap="small" dirty="0"/>
              <a:t> Einladung </a:t>
            </a:r>
            <a:r>
              <a:rPr lang="en-US" cap="small" dirty="0" err="1"/>
              <a:t>zur</a:t>
            </a:r>
            <a:endParaRPr lang="en-US" cap="small" dirty="0"/>
          </a:p>
          <a:p>
            <a:pPr lvl="1"/>
            <a:r>
              <a:rPr lang="en-US" cap="small" dirty="0" err="1"/>
              <a:t>Kliikinder-Fiir</a:t>
            </a:r>
            <a:br>
              <a:rPr lang="en-US" cap="small" dirty="0"/>
            </a:br>
            <a:r>
              <a:rPr lang="en-US" cap="small" dirty="0"/>
              <a:t>in Maienfeld</a:t>
            </a:r>
            <a:endParaRPr lang="de-CH" cap="small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FA50E2-91D8-4EC0-87DC-E88564D6C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188" y="2771775"/>
            <a:ext cx="6300787" cy="6607175"/>
          </a:xfrm>
        </p:spPr>
        <p:txBody>
          <a:bodyPr/>
          <a:lstStyle/>
          <a:p>
            <a:r>
              <a:rPr lang="de-CH" dirty="0"/>
              <a:t>«Schon bald geht es wieder los!</a:t>
            </a:r>
          </a:p>
          <a:p>
            <a:r>
              <a:rPr lang="de-CH" dirty="0"/>
              <a:t>Wir laden gross und klein herzlich zur </a:t>
            </a:r>
            <a:r>
              <a:rPr lang="de-CH" dirty="0" err="1"/>
              <a:t>Kliikinder-Fiir</a:t>
            </a:r>
            <a:r>
              <a:rPr lang="de-CH" dirty="0"/>
              <a:t> in der </a:t>
            </a:r>
            <a:r>
              <a:rPr lang="de-CH" dirty="0" err="1"/>
              <a:t>Amanduskirche</a:t>
            </a:r>
            <a:r>
              <a:rPr lang="de-CH" dirty="0"/>
              <a:t> in Maienfeld ein. Gemeinsam wollen wir singen, lachen, beten, lauschen, staunen und entdecken… Für jedes Kind gibt es ein kleines </a:t>
            </a:r>
            <a:r>
              <a:rPr lang="de-CH" dirty="0" err="1"/>
              <a:t>Bhaltis</a:t>
            </a:r>
            <a:r>
              <a:rPr lang="de-CH" dirty="0"/>
              <a:t> als Erinnerung an die Feier. </a:t>
            </a:r>
          </a:p>
          <a:p>
            <a:endParaRPr lang="de-CH" dirty="0"/>
          </a:p>
          <a:p>
            <a:r>
              <a:rPr lang="de-CH" dirty="0"/>
              <a:t>Anschliessend sind alle zu Sirup, Kaffee und Kuchen im Pfrundhaus </a:t>
            </a:r>
          </a:p>
          <a:p>
            <a:r>
              <a:rPr lang="de-CH" dirty="0"/>
              <a:t>eingeladen. </a:t>
            </a:r>
          </a:p>
          <a:p>
            <a:r>
              <a:rPr lang="de-CH" dirty="0"/>
              <a:t> </a:t>
            </a:r>
          </a:p>
          <a:p>
            <a:r>
              <a:rPr lang="de-CH" dirty="0"/>
              <a:t>Die </a:t>
            </a:r>
            <a:r>
              <a:rPr lang="de-CH" dirty="0" err="1"/>
              <a:t>Kliikinder-Fiir</a:t>
            </a:r>
            <a:r>
              <a:rPr lang="de-CH" dirty="0"/>
              <a:t> ist ökumenisch! Alle Kinder von 0-5 Jahren </a:t>
            </a:r>
          </a:p>
          <a:p>
            <a:r>
              <a:rPr lang="de-CH" dirty="0"/>
              <a:t>in Begleitung eines Erwachsenen sind herzlich eingeladen.</a:t>
            </a:r>
          </a:p>
          <a:p>
            <a:endParaRPr lang="de-CH" dirty="0"/>
          </a:p>
          <a:p>
            <a:r>
              <a:rPr lang="de-CH" dirty="0"/>
              <a:t>Termine	Mittwoch, 12. November </a:t>
            </a:r>
          </a:p>
          <a:p>
            <a:r>
              <a:rPr lang="de-CH" dirty="0"/>
              <a:t>	Mittwoch, 10. Dezember</a:t>
            </a:r>
          </a:p>
          <a:p>
            <a:r>
              <a:rPr lang="de-CH" dirty="0"/>
              <a:t>	Mittwoch, 21. Januar </a:t>
            </a:r>
          </a:p>
          <a:p>
            <a:r>
              <a:rPr lang="de-CH" dirty="0"/>
              <a:t>	Mittwoch, 11. Februar</a:t>
            </a:r>
          </a:p>
          <a:p>
            <a:r>
              <a:rPr lang="de-CH" dirty="0"/>
              <a:t>	Mittwoch, 11. März</a:t>
            </a:r>
          </a:p>
          <a:p>
            <a:r>
              <a:rPr lang="de-CH" dirty="0"/>
              <a:t>	Mittwoch, 15. April</a:t>
            </a:r>
          </a:p>
          <a:p>
            <a:r>
              <a:rPr lang="de-CH" dirty="0"/>
              <a:t>	Mittwoch, 13. Mai</a:t>
            </a:r>
          </a:p>
          <a:p>
            <a:r>
              <a:rPr lang="de-CH" dirty="0"/>
              <a:t>	Mittwoch, 10. Juni</a:t>
            </a:r>
          </a:p>
          <a:p>
            <a:r>
              <a:rPr lang="de-CH" dirty="0"/>
              <a:t>Zeit	9.00 Uhr und 9.45 Uhr</a:t>
            </a:r>
          </a:p>
          <a:p>
            <a:r>
              <a:rPr lang="de-CH" dirty="0"/>
              <a:t>	</a:t>
            </a:r>
          </a:p>
          <a:p>
            <a:r>
              <a:rPr lang="de-CH" dirty="0"/>
              <a:t>Das Vorbereitungsteam freut sich auf viele erwartungsvolle kleine </a:t>
            </a:r>
          </a:p>
          <a:p>
            <a:r>
              <a:rPr lang="de-CH" dirty="0"/>
              <a:t>und grosse Besucher. </a:t>
            </a:r>
          </a:p>
          <a:p>
            <a:endParaRPr lang="de-CH" dirty="0"/>
          </a:p>
          <a:p>
            <a:r>
              <a:rPr lang="de-CH" dirty="0"/>
              <a:t>Kontakt	Antonia </a:t>
            </a:r>
            <a:r>
              <a:rPr lang="de-CH" dirty="0" err="1"/>
              <a:t>Ardüser</a:t>
            </a:r>
            <a:r>
              <a:rPr lang="de-CH"/>
              <a:t>  078 205 17 01</a:t>
            </a:r>
            <a:endParaRPr lang="de-CH" dirty="0"/>
          </a:p>
          <a:p>
            <a:r>
              <a:rPr lang="de-CH" dirty="0"/>
              <a:t>	Ursina Bernhard  079 614 03 04 </a:t>
            </a:r>
          </a:p>
          <a:p>
            <a:r>
              <a:rPr lang="de-CH" dirty="0"/>
              <a:t>	Iren Christen  079 284 61 56</a:t>
            </a:r>
          </a:p>
          <a:p>
            <a:r>
              <a:rPr lang="de-CH" dirty="0"/>
              <a:t>	Désirée Eggenberger  079 326 14 75                         </a:t>
            </a:r>
          </a:p>
          <a:p>
            <a:r>
              <a:rPr lang="de-CH" b="1" dirty="0"/>
              <a:t>	</a:t>
            </a:r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1445BC4-78A4-4F99-ACAB-AD2BDD4591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188" y="9918699"/>
            <a:ext cx="2932112" cy="360363"/>
          </a:xfrm>
        </p:spPr>
        <p:txBody>
          <a:bodyPr/>
          <a:lstStyle/>
          <a:p>
            <a:r>
              <a:rPr lang="de-CH" dirty="0"/>
              <a:t>Evangelische Kirchgemeinde Maienfeld</a:t>
            </a:r>
          </a:p>
          <a:p>
            <a:r>
              <a:rPr lang="de-CH" dirty="0"/>
              <a:t>7304 Maienfeld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B5B4170-A608-4445-8C4B-30E20479EB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6376" y="9873457"/>
            <a:ext cx="3078163" cy="360363"/>
          </a:xfrm>
        </p:spPr>
        <p:txBody>
          <a:bodyPr/>
          <a:lstStyle/>
          <a:p>
            <a:r>
              <a:rPr lang="de-CH" dirty="0"/>
              <a:t>	sekr.ekm@falnet.ch </a:t>
            </a:r>
          </a:p>
          <a:p>
            <a:r>
              <a:rPr lang="de-CH" dirty="0"/>
              <a:t>	maienfeld-reformiert.ch</a:t>
            </a:r>
          </a:p>
        </p:txBody>
      </p:sp>
    </p:spTree>
    <p:extLst>
      <p:ext uri="{BB962C8B-B14F-4D97-AF65-F5344CB8AC3E}">
        <p14:creationId xmlns:p14="http://schemas.microsoft.com/office/powerpoint/2010/main" val="2219662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Kirchgemeinden GR">
      <a:dk1>
        <a:srgbClr val="000000"/>
      </a:dk1>
      <a:lt1>
        <a:srgbClr val="FFFFFF"/>
      </a:lt1>
      <a:dk2>
        <a:srgbClr val="6E6E6E"/>
      </a:dk2>
      <a:lt2>
        <a:srgbClr val="728E47"/>
      </a:lt2>
      <a:accent1>
        <a:srgbClr val="004C88"/>
      </a:accent1>
      <a:accent2>
        <a:srgbClr val="DDC500"/>
      </a:accent2>
      <a:accent3>
        <a:srgbClr val="C16F31"/>
      </a:accent3>
      <a:accent4>
        <a:srgbClr val="B80075"/>
      </a:accent4>
      <a:accent5>
        <a:srgbClr val="4C2F59"/>
      </a:accent5>
      <a:accent6>
        <a:srgbClr val="00575B"/>
      </a:accent6>
      <a:hlink>
        <a:srgbClr val="004C88"/>
      </a:hlink>
      <a:folHlink>
        <a:srgbClr val="004C8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irchgemeinden_gr_flyer.potx" id="{61277D11-F682-4E2E-89DF-7CD29701BCD1}" vid="{26D6AF92-BD70-4526-AD8D-6EFC8E4205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kirchgemeinden_gr_flyer</Template>
  <TotalTime>0</TotalTime>
  <Words>298</Words>
  <Application>Microsoft Office PowerPoint</Application>
  <PresentationFormat>Benutzerdefiniert</PresentationFormat>
  <Paragraphs>42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Office</vt:lpstr>
      <vt:lpstr>Picture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Barbara Bernhard</dc:creator>
  <cp:lastModifiedBy>Evangelische Kirchgemeinde Maienfeld</cp:lastModifiedBy>
  <cp:revision>11</cp:revision>
  <cp:lastPrinted>2025-08-06T14:36:46Z</cp:lastPrinted>
  <dcterms:created xsi:type="dcterms:W3CDTF">2023-10-04T10:02:54Z</dcterms:created>
  <dcterms:modified xsi:type="dcterms:W3CDTF">2025-09-24T12:33:39Z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bel">
    <vt:i4>0</vt:i4>
  </property>
</Properties>
</file>