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55" autoAdjust="0"/>
    <p:restoredTop sz="86458" autoAdjust="0"/>
  </p:normalViewPr>
  <p:slideViewPr>
    <p:cSldViewPr snapToGrid="0">
      <p:cViewPr varScale="1">
        <p:scale>
          <a:sx n="78" d="100"/>
          <a:sy n="78" d="100"/>
        </p:scale>
        <p:origin x="444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8309D3-F18B-43E7-AC96-B8FD667355D8}" type="datetimeFigureOut">
              <a:rPr lang="de-CH" smtClean="0"/>
              <a:t>03.06.2025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CCF678-1D42-442C-978C-7707BBD8523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52312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EBF2A-ED4D-F7C4-69B4-4BED822C8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ABB7E0D-085F-0EE9-C632-B81203ADC3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63918C5-87F4-79F8-960A-F0AAE57D25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63F3333-5C55-324A-D785-EAE9210678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CF678-1D42-442C-978C-7707BBD85235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08919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504FA1-2334-8D5C-895E-6F2AB2AD0E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4CD0672-D696-1F23-83BE-2BF1A3DD0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D9457A5-366B-BFDB-8469-BBC505354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3B6D-46FD-44D6-8483-1FA260153843}" type="datetimeFigureOut">
              <a:rPr lang="de-CH" smtClean="0"/>
              <a:t>03.06.2025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14225E4-5E13-16F6-02D8-64A07F35C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FAC1A7-C97D-C081-CB98-C07F1C959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2015-737D-4A33-AC96-478A7F169E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44935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54F3FA-D434-336C-DC76-11DD63015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CA5D760-568A-898A-DF87-A6A018BE7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D5B35DC-FEED-20A8-7A62-164AB09CF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3B6D-46FD-44D6-8483-1FA260153843}" type="datetimeFigureOut">
              <a:rPr lang="de-CH" smtClean="0"/>
              <a:t>03.06.2025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DE403CC-23C2-73FF-A9C8-DC955AAC3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9770C18-9974-624A-4AE7-81A54E5D4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2015-737D-4A33-AC96-478A7F169E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35637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2A973C-6402-F712-EED0-2BFA5652F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7E15435-CDE2-0DAE-36D1-D45E29B17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2B850E1-7459-BE64-964A-5BC4E8AFF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3B6D-46FD-44D6-8483-1FA260153843}" type="datetimeFigureOut">
              <a:rPr lang="de-CH" smtClean="0"/>
              <a:t>03.06.2025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52C864B-FF68-C67F-68C0-82B44A454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66B4A32-7656-F82A-193A-1D0328778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2015-737D-4A33-AC96-478A7F169E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97056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F6EEA-3F5D-266A-6B06-4C648B03A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A4FCF7-4480-DC3E-787A-9BBA3C9BCF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77C0C6F-0307-F9DA-778D-8D81B35847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6E931C0-8362-F031-2DD8-7AF82555A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3B6D-46FD-44D6-8483-1FA260153843}" type="datetimeFigureOut">
              <a:rPr lang="de-CH" smtClean="0"/>
              <a:t>03.06.2025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EEE1654-D714-84E4-019E-847442BC4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89B8F33-33A0-3922-A846-6640F903B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2015-737D-4A33-AC96-478A7F169E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29021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9CA5CC-3263-5B44-F7F7-F18926660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4555781-A072-06AF-FD3F-ED49341A4F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7E8496A-DE9D-2839-15C3-878204193E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F4F1D08-4E5E-0B6C-C00C-D7BE2F2FE2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4C4FED3-9FBC-0729-3AD4-DDC0FA97FF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CBC1A25-1697-3DDE-A088-2077D1D85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3B6D-46FD-44D6-8483-1FA260153843}" type="datetimeFigureOut">
              <a:rPr lang="de-CH" smtClean="0"/>
              <a:t>03.06.2025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C24E79E-9734-F135-F2F3-AAB8DFB56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F24566A-394A-353E-4842-C3D14BA6B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2015-737D-4A33-AC96-478A7F169E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56064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55EF1D-C3A7-227F-19FE-819753528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392A3CD-019E-2DC3-29C9-F3F7C08EE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3B6D-46FD-44D6-8483-1FA260153843}" type="datetimeFigureOut">
              <a:rPr lang="de-CH" smtClean="0"/>
              <a:t>03.06.2025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19F45BE-DBFD-D958-E863-533FC2900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976ED7C-44F2-18B7-8C90-8A2681F4D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2015-737D-4A33-AC96-478A7F169E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40077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3356B36-7D58-7A60-15EB-6B9040814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3B6D-46FD-44D6-8483-1FA260153843}" type="datetimeFigureOut">
              <a:rPr lang="de-CH" smtClean="0"/>
              <a:t>03.06.2025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95A084D-E653-C790-E92E-CFDA464CA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13E5E76-ACA3-4C98-C013-2CCC07D59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2015-737D-4A33-AC96-478A7F169E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77148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B40FCB-D395-A3B1-8646-07D37E9ED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4E29324-07DF-99C8-3A00-964E98C44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ABBBFD8-4D3A-7674-4EEF-E76697A8C5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428A610-AA05-EA4E-2BE4-98F94967F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3B6D-46FD-44D6-8483-1FA260153843}" type="datetimeFigureOut">
              <a:rPr lang="de-CH" smtClean="0"/>
              <a:t>03.06.2025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01242EE-3EBE-F1E5-82F4-DAFCB91D5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04BF07C-0C45-6C64-C958-9420B706E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2015-737D-4A33-AC96-478A7F169E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53750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914472-9205-5B13-9B49-B848B3A59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19B0948-331D-2B06-82F7-DA35C08C8E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C57EED5-8DCB-329D-7727-2CCCEDF39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52C8E36-78E1-6550-AF39-D1AB32C27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3B6D-46FD-44D6-8483-1FA260153843}" type="datetimeFigureOut">
              <a:rPr lang="de-CH" smtClean="0"/>
              <a:t>03.06.2025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B9CFD36-E4A0-3E64-8F7F-A2B36DB9F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4BA8CAC-626B-7447-FD12-C520CF19A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2015-737D-4A33-AC96-478A7F169E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02756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77674F-945F-B2E1-B4EF-E696B3A2D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287F886-4945-E1C0-6B02-A63E7CCC9C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382DEBA-B612-288A-A204-202492457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3B6D-46FD-44D6-8483-1FA260153843}" type="datetimeFigureOut">
              <a:rPr lang="de-CH" smtClean="0"/>
              <a:t>03.06.2025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FD216F-7A6A-D382-F31D-97731B820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8B2B42F-E6A9-7C97-E96E-19E99462C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2015-737D-4A33-AC96-478A7F169E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27779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5E2F4AD-E3B6-DD66-E987-680728913B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DF36F68-8474-DC6A-8E36-6FD921BF1F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A5332B-4180-C674-7701-FA052D05A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3B6D-46FD-44D6-8483-1FA260153843}" type="datetimeFigureOut">
              <a:rPr lang="de-CH" smtClean="0"/>
              <a:t>03.06.2025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95B2020-5D10-D5EF-04EA-9CC9D5496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74ADE7D-57EF-82D7-AC92-95A0BBBAC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2015-737D-4A33-AC96-478A7F169E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5914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0A8C2EE-5559-AD4B-2CE9-C6281205C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B3F7EE-1162-C343-33EB-9FC387A9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46D97DD-11ED-6737-7E14-A21097D7DE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F3B6D-46FD-44D6-8483-1FA260153843}" type="datetimeFigureOut">
              <a:rPr lang="de-CH" smtClean="0"/>
              <a:t>03.06.2025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2761559-9C51-B83B-3D31-074FF651AC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9C31089-2BE1-F9D5-2298-0A43EAE0A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22015-737D-4A33-AC96-478A7F169E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71214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CF829-CAB0-5CA0-2582-73C441B0F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EF8DD5-4A26-801F-D53E-0534C90EA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8616" y="500061"/>
            <a:ext cx="8328454" cy="1325563"/>
          </a:xfrm>
        </p:spPr>
        <p:txBody>
          <a:bodyPr>
            <a:normAutofit fontScale="90000"/>
          </a:bodyPr>
          <a:lstStyle/>
          <a:p>
            <a:r>
              <a:rPr lang="de-DE" sz="3000" dirty="0"/>
              <a:t>Öffentliches Probetraining für deine Gesundheit</a:t>
            </a:r>
            <a:br>
              <a:rPr lang="de-DE" sz="3000" dirty="0"/>
            </a:br>
            <a:r>
              <a:rPr lang="de-DE" sz="3000" dirty="0"/>
              <a:t>Ein </a:t>
            </a:r>
            <a:r>
              <a:rPr lang="de-DE" sz="3000" dirty="0" err="1"/>
              <a:t>Kettlebell</a:t>
            </a:r>
            <a:r>
              <a:rPr lang="de-DE" sz="3000" dirty="0"/>
              <a:t>/Kugelhantel Workout für Alle und jedes Alter</a:t>
            </a:r>
            <a:endParaRPr lang="de-CH" sz="30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20BB24-E665-03E5-89DC-B7AE2ECDF3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65094" y="1825624"/>
            <a:ext cx="4388707" cy="4351338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</a:pPr>
            <a:r>
              <a:rPr lang="de-CH" sz="2000" dirty="0"/>
              <a:t>Kugelhantel Kraft-Training</a:t>
            </a:r>
          </a:p>
          <a:p>
            <a:pPr lvl="1"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CH" sz="1600" dirty="0"/>
              <a:t>Kraftaufbau ganzer Körper</a:t>
            </a:r>
          </a:p>
          <a:p>
            <a:pPr lvl="1"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CH" sz="1600" dirty="0"/>
              <a:t>Steigerung der Ausdauer</a:t>
            </a:r>
          </a:p>
          <a:p>
            <a:pPr lvl="1"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CH" sz="1600" dirty="0"/>
              <a:t>Bessere Koordination</a:t>
            </a:r>
          </a:p>
          <a:p>
            <a:pPr lvl="1"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CH" sz="1600" dirty="0"/>
              <a:t>Mehr Beweglichkeit</a:t>
            </a:r>
          </a:p>
          <a:p>
            <a:pPr lvl="1"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CH" sz="1600" dirty="0"/>
              <a:t>Verbesserung der Griffkraft</a:t>
            </a:r>
          </a:p>
          <a:p>
            <a:pPr marL="0" indent="0">
              <a:spcBef>
                <a:spcPts val="600"/>
              </a:spcBef>
              <a:buNone/>
            </a:pPr>
            <a:endParaRPr lang="de-CH" sz="2000" dirty="0"/>
          </a:p>
          <a:p>
            <a:pPr>
              <a:spcBef>
                <a:spcPts val="600"/>
              </a:spcBef>
            </a:pPr>
            <a:r>
              <a:rPr lang="de-CH" sz="2000" dirty="0"/>
              <a:t>produziert Botenstoffe (Myokine) in deinem eigenen Körper für</a:t>
            </a:r>
          </a:p>
          <a:p>
            <a:pPr lvl="1"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CH" sz="1600" dirty="0"/>
              <a:t>Entzündungshemmung</a:t>
            </a:r>
          </a:p>
          <a:p>
            <a:pPr lvl="1"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CH" sz="1600" dirty="0"/>
              <a:t>Förderung der Fettverbrennung</a:t>
            </a:r>
          </a:p>
          <a:p>
            <a:pPr lvl="1"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CH" sz="1600" dirty="0"/>
              <a:t>Verbesserung der Insulinsensitivität</a:t>
            </a:r>
          </a:p>
          <a:p>
            <a:pPr lvl="1"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CH" sz="1600" dirty="0"/>
              <a:t>Beeinflussung des Immunsystems</a:t>
            </a:r>
          </a:p>
          <a:p>
            <a:pPr lvl="1"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CH" sz="1600" dirty="0"/>
              <a:t>Unterstützung der Knochenbildung</a:t>
            </a:r>
          </a:p>
          <a:p>
            <a:pPr lvl="1"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DE" sz="1600" dirty="0"/>
              <a:t>Entwicklung und Funktion des Gehirns</a:t>
            </a:r>
            <a:endParaRPr lang="de-CH" sz="1600" dirty="0"/>
          </a:p>
          <a:p>
            <a:pPr lvl="1">
              <a:spcBef>
                <a:spcPts val="600"/>
              </a:spcBef>
            </a:pPr>
            <a:endParaRPr lang="de-CH" sz="1600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BC51D2B-2A86-E67C-9BE1-F115C2844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2006600"/>
            <a:ext cx="4953000" cy="4351338"/>
          </a:xfrm>
        </p:spPr>
        <p:txBody>
          <a:bodyPr>
            <a:normAutofit lnSpcReduction="10000"/>
          </a:bodyPr>
          <a:lstStyle/>
          <a:p>
            <a:r>
              <a:rPr lang="de-DE" sz="2000" dirty="0"/>
              <a:t>Kostenloses Probetraining</a:t>
            </a:r>
          </a:p>
          <a:p>
            <a:r>
              <a:rPr lang="de-DE" sz="2000" dirty="0"/>
              <a:t>Wann und Wo ?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DE" sz="1600" dirty="0"/>
              <a:t>Arlesheim Sportplatz Hagenbuchen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CH" sz="1600" dirty="0"/>
              <a:t>Jeweils am Montag um 18:00 Uhr für 1 Std.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CH" sz="1600" dirty="0"/>
              <a:t>7. Juli 2025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CH" sz="1600" dirty="0"/>
              <a:t>14. Juli 2025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CH" sz="1600" dirty="0"/>
              <a:t>21. Juli 2025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CH" sz="1600" dirty="0"/>
              <a:t>28. Juli 2025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CH" sz="1600" dirty="0"/>
              <a:t>4. August 2025</a:t>
            </a:r>
          </a:p>
          <a:p>
            <a:r>
              <a:rPr lang="de-CH" sz="2000" dirty="0"/>
              <a:t>Im Anschluss gemütliches Zusammensitzen im Dolce Vita (Schwimmbad)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de-CH" sz="2000" dirty="0"/>
              <a:t>Denise Denzer (Denzer Sports) 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CH" sz="2000" dirty="0"/>
              <a:t>Dieter Völlmin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454EBA91-5697-FDF2-0BBF-0647E1F512F1}"/>
              </a:ext>
            </a:extLst>
          </p:cNvPr>
          <p:cNvSpPr txBox="1">
            <a:spLocks/>
          </p:cNvSpPr>
          <p:nvPr/>
        </p:nvSpPr>
        <p:spPr>
          <a:xfrm>
            <a:off x="838199" y="500062"/>
            <a:ext cx="230041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600" b="1" dirty="0"/>
              <a:t>Einladung</a:t>
            </a:r>
            <a:r>
              <a:rPr lang="de-DE" sz="36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668018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</Words>
  <Application>Microsoft Office PowerPoint</Application>
  <PresentationFormat>Breitbild</PresentationFormat>
  <Paragraphs>29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Symbol</vt:lpstr>
      <vt:lpstr>Office</vt:lpstr>
      <vt:lpstr>Öffentliches Probetraining für deine Gesundheit Ein Kettlebell/Kugelhantel Workout für Alle und jedes Alter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Dieter Völlmin</dc:creator>
  <cp:lastModifiedBy>Dieter Völlmin</cp:lastModifiedBy>
  <cp:revision>83</cp:revision>
  <dcterms:created xsi:type="dcterms:W3CDTF">2024-12-04T08:59:59Z</dcterms:created>
  <dcterms:modified xsi:type="dcterms:W3CDTF">2025-06-03T05:45:35Z</dcterms:modified>
</cp:coreProperties>
</file>