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D8E4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744C-7AA8-4F46-B697-A649D3DD3E1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DE26A-E74C-4540-978C-D171652193E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06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DE26A-E74C-4540-978C-D171652193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195C1-DC54-0B8D-1504-2A42A8F66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A5DE26D-C1B9-0EA9-297C-72C3B80DB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8F1576-FFC2-19FB-D579-6B49DA0E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18AD4E-976C-B4A3-4E71-691C0087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50B08E-DFBA-9C26-E92E-C7D33947B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6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DC322-8D9A-313D-12CB-89D08A33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162FE8-9708-3BAA-D6DB-D13EB0E4D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8BBF3F-3840-A544-2602-B1C79D2B3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1A3672-2ABD-ECA8-97DC-605D62C7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E0F950-CA45-CB8A-702B-CAB703A74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28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21D41-20B1-6A7B-B58A-49B7404C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704A2F-7779-08DB-39BF-5A970BF31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098BAC-ED74-59EB-F80A-BF99F607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AE497F-840B-D928-AB5E-BDAC3EFC5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5D0F8E-6046-1053-8B87-B1660346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9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9A593-C1F1-C72F-AD7D-E7D5FA60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A71CDE-2CB5-3425-C96B-79F0168A0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E762B2-516C-98B0-0D3E-4677099A3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AAE8DB6-AEB8-7BBE-F14A-BFBFB0470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7471E7-6B69-3223-0CC3-FE532178D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44F07E-C0A9-2BD2-6FEF-6B76F620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7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B769E-CC96-D9CF-1B80-6C0C802E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6C26E0-8110-A666-A51E-667FC61C5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8B24C13-2A5B-40E1-AA17-3F1C3FBBF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8DCBFEA-2DE5-B02D-EC07-03A5AC817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7743B57-B147-5981-467D-620EFD7DFA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E426DE8-1FA4-1EAE-C086-B7E062173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1401E8C-35D1-0F5E-1A4A-1DDFC2918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45CBA54-B1DF-D6A6-6F4C-57742852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19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C4179-371C-B31B-847C-6A2ABF31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28DAE7C-5BF5-DA37-5374-C1AF82E0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4F6538-1F6D-7882-2F5B-A41004671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44D07F7-B42F-B78B-ED3C-1BE16CB5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0EEC5D-E702-4BFB-FF52-E51F2D71D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430B3B-9912-3ADC-5315-ADF0EEC69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CECC71-FD3B-F73F-B5E0-3FD6803A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6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710F3-614B-61A0-482F-E3983A0A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81E491-E7F4-BC6A-A409-AC833987D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F44066-387F-2D8D-8540-09A334F29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7FD02E-D121-ABDC-1EB4-6FC0048E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998BBD4-C084-ADFD-E11C-D36FFA1E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06D8ED8-3008-85D4-66F4-6E51FAA6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4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E2144-D36A-EBE1-1E3F-521045C8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973E8B3-B874-921A-BF68-4A26D23AD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B9EF1EE-D487-56E8-50B2-A0094621E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8D1E4AE-F62D-53DE-0B45-A92289A0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B835C5-12CC-4C03-BB51-0567F08E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0A8108-4EE9-83DF-2F91-F1FA5F14E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8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7FD0F-BAF0-70ED-F37D-9A8F349CE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E8BB005-BD26-5DC7-3D48-CFC99536F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A6CAB1-D6DC-04E1-D93C-5F0160E49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6F31EA-750C-704F-0DF9-D26EA4289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240232-4425-16D4-BA27-1C8596A70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01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4611F64-4E36-ADB6-3FA4-8D7B68FD7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BDF510D-B1BC-AF06-5934-03C07A0F3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F68BD3-FA7A-FECA-98FB-8684719B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E8332D-CDE4-AE2B-1729-F42F1C2F7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13FBF3-A9A5-0493-E191-A0FE3001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4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EE8AB60-C9A7-F158-BF8A-2D41C8C3D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7929DBE-EAB2-9533-106E-C78164FFE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AE5F75-1F5C-E1A8-A24F-0EEA5E583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C37CCF-A9E9-4E85-B1E6-159753DC671A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686EB5-C5B1-E9B2-790B-34B3BDCD2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655034-7D70-789E-E46C-D1EB3D76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030DF1-1020-4756-B675-89F4D3C0D39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1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89DCD2A-CAA9-B97E-6AB0-6419DBF962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5" r="9905" b="18924"/>
          <a:stretch>
            <a:fillRect/>
          </a:stretch>
        </p:blipFill>
        <p:spPr>
          <a:xfrm>
            <a:off x="5305126" y="2"/>
            <a:ext cx="6886873" cy="368140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992DEB-FE96-C7FC-E4B5-94D089A82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" y="3429000"/>
            <a:ext cx="11917680" cy="1706296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l"/>
            <a:r>
              <a:rPr lang="de-CH" sz="5000" b="1" dirty="0">
                <a:solidFill>
                  <a:schemeClr val="bg1"/>
                </a:solidFill>
              </a:rPr>
              <a:t>Kaltbach Herbstmarkt – </a:t>
            </a:r>
            <a:br>
              <a:rPr lang="de-CH" sz="5000" b="1" dirty="0">
                <a:solidFill>
                  <a:schemeClr val="bg1"/>
                </a:solidFill>
              </a:rPr>
            </a:br>
            <a:r>
              <a:rPr lang="de-CH" sz="5000" b="1" dirty="0">
                <a:solidFill>
                  <a:schemeClr val="bg1"/>
                </a:solidFill>
              </a:rPr>
              <a:t>Genuss aus der Höhle: </a:t>
            </a:r>
            <a:br>
              <a:rPr lang="de-CH" sz="5000" b="1" dirty="0">
                <a:solidFill>
                  <a:schemeClr val="bg1"/>
                </a:solidFill>
              </a:rPr>
            </a:br>
            <a:r>
              <a:rPr lang="de-CH" sz="5000" b="1" dirty="0">
                <a:solidFill>
                  <a:schemeClr val="bg1"/>
                </a:solidFill>
              </a:rPr>
              <a:t>regional, echt und herbstlich fein</a:t>
            </a:r>
            <a:br>
              <a:rPr lang="de-CH" sz="5000" b="1" dirty="0">
                <a:solidFill>
                  <a:schemeClr val="bg1"/>
                </a:solidFill>
              </a:rPr>
            </a:br>
            <a:br>
              <a:rPr lang="de-CH" sz="5000" b="1" dirty="0">
                <a:solidFill>
                  <a:schemeClr val="bg1"/>
                </a:solidFill>
              </a:rPr>
            </a:br>
            <a:r>
              <a:rPr lang="de-CH" sz="5000" b="1" dirty="0">
                <a:solidFill>
                  <a:schemeClr val="bg1"/>
                </a:solidFill>
              </a:rPr>
              <a:t>30. &amp; 31. Oktober 2026</a:t>
            </a:r>
            <a:br>
              <a:rPr lang="de-CH" sz="5000" b="1" dirty="0">
                <a:solidFill>
                  <a:schemeClr val="bg1"/>
                </a:solidFill>
              </a:rPr>
            </a:br>
            <a:br>
              <a:rPr lang="de-CH" sz="5000" b="1" dirty="0">
                <a:solidFill>
                  <a:schemeClr val="bg1"/>
                </a:solidFill>
              </a:rPr>
            </a:br>
            <a:br>
              <a:rPr lang="de-CH" sz="5000" b="1" dirty="0">
                <a:solidFill>
                  <a:schemeClr val="bg1"/>
                </a:solidFill>
              </a:rPr>
            </a:br>
            <a:endParaRPr lang="en-US" sz="5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Mehrmarkenvertrieb (national oder regional)">
            <a:extLst>
              <a:ext uri="{FF2B5EF4-FFF2-40B4-BE49-F238E27FC236}">
                <a16:creationId xmlns:a16="http://schemas.microsoft.com/office/drawing/2014/main" id="{E234F617-6C27-E06A-9F04-ABD6A6B08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368" y="-247066"/>
            <a:ext cx="2389631" cy="191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ALTBACH | Höhlengereifte Käsespezialitäten">
            <a:extLst>
              <a:ext uri="{FF2B5EF4-FFF2-40B4-BE49-F238E27FC236}">
                <a16:creationId xmlns:a16="http://schemas.microsoft.com/office/drawing/2014/main" id="{594433D8-5048-A5A8-4211-F73E24E0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61" y="3928474"/>
            <a:ext cx="5060065" cy="265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2907C9E9-70BD-D75D-F10E-D622FB4F9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84348">
            <a:off x="9675077" y="2746049"/>
            <a:ext cx="1870350" cy="1912120"/>
          </a:xfrm>
          <a:prstGeom prst="rect">
            <a:avLst/>
          </a:prstGeom>
        </p:spPr>
      </p:pic>
      <p:sp>
        <p:nvSpPr>
          <p:cNvPr id="31" name="Textfeld 2">
            <a:extLst>
              <a:ext uri="{FF2B5EF4-FFF2-40B4-BE49-F238E27FC236}">
                <a16:creationId xmlns:a16="http://schemas.microsoft.com/office/drawing/2014/main" id="{1F5AB675-CD17-F22C-03D4-E7B0C2FE3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027" y="5691809"/>
            <a:ext cx="6440409" cy="1124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e-CH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Emmi Kaltbach, Sandsteinhöhle 1</a:t>
            </a:r>
            <a:r>
              <a:rPr lang="de-CH" kern="100" dirty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, </a:t>
            </a:r>
            <a:r>
              <a:rPr lang="de-CH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6212 Kaltbach</a:t>
            </a:r>
            <a:endParaRPr lang="de-CH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de-CH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 </a:t>
            </a:r>
            <a:endParaRPr lang="de-CH" sz="1100" kern="100" dirty="0"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CACE3B4-1532-D57F-4FFB-61175720A58C}"/>
              </a:ext>
            </a:extLst>
          </p:cNvPr>
          <p:cNvSpPr txBox="1"/>
          <p:nvPr/>
        </p:nvSpPr>
        <p:spPr>
          <a:xfrm>
            <a:off x="6170775" y="3985981"/>
            <a:ext cx="6252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Degustationen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Höhlengang - Kurzführungen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Glücksrad / Wettbewerb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Samstag – musikalische Unterhaltung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80276E-0DBA-5AD9-EC9E-94475A594D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96004">
            <a:off x="4595686" y="3868611"/>
            <a:ext cx="1650531" cy="168739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5674B25-F209-07E4-B3F1-C4FA2E80FF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933841">
            <a:off x="10329460" y="4556522"/>
            <a:ext cx="1116708" cy="114164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1D69F69-BF75-034E-857B-FF98629721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4459" y="5608428"/>
            <a:ext cx="1121548" cy="112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2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Breitbild</PresentationFormat>
  <Paragraphs>8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Kaltbach Herbstmarkt –  Genuss aus der Höhle:  regional, echt und herbstlich fein  30. &amp; 31. Oktober 2026   </vt:lpstr>
    </vt:vector>
  </TitlesOfParts>
  <Company>Emmi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Marita Mathis</dc:creator>
  <cp:lastModifiedBy>Marita Mathis</cp:lastModifiedBy>
  <cp:revision>122</cp:revision>
  <cp:lastPrinted>2026-08-28T07:55:10Z</cp:lastPrinted>
  <dcterms:created xsi:type="dcterms:W3CDTF">2026-03-24T08:16:23Z</dcterms:created>
  <dcterms:modified xsi:type="dcterms:W3CDTF">2026-08-28T08:02:34Z</dcterms:modified>
</cp:coreProperties>
</file>